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AB497A-5850-44E8-9F95-898A0763E8A1}" v="1" dt="2024-05-06T10:37:58.7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rido, Carmen" userId="fd7dfa65-80f5-45f7-a6aa-792b19b497fa" providerId="ADAL" clId="{F1AB497A-5850-44E8-9F95-898A0763E8A1}"/>
    <pc:docChg chg="custSel modSld">
      <pc:chgData name="Garrido, Carmen" userId="fd7dfa65-80f5-45f7-a6aa-792b19b497fa" providerId="ADAL" clId="{F1AB497A-5850-44E8-9F95-898A0763E8A1}" dt="2024-05-06T11:12:03.817" v="119" actId="14100"/>
      <pc:docMkLst>
        <pc:docMk/>
      </pc:docMkLst>
      <pc:sldChg chg="addSp delSp modSp mod">
        <pc:chgData name="Garrido, Carmen" userId="fd7dfa65-80f5-45f7-a6aa-792b19b497fa" providerId="ADAL" clId="{F1AB497A-5850-44E8-9F95-898A0763E8A1}" dt="2024-05-06T11:12:03.817" v="119" actId="14100"/>
        <pc:sldMkLst>
          <pc:docMk/>
          <pc:sldMk cId="4248936136" sldId="259"/>
        </pc:sldMkLst>
        <pc:spChg chg="del">
          <ac:chgData name="Garrido, Carmen" userId="fd7dfa65-80f5-45f7-a6aa-792b19b497fa" providerId="ADAL" clId="{F1AB497A-5850-44E8-9F95-898A0763E8A1}" dt="2024-05-06T10:39:00.490" v="60" actId="478"/>
          <ac:spMkLst>
            <pc:docMk/>
            <pc:sldMk cId="4248936136" sldId="259"/>
            <ac:spMk id="4" creationId="{7ECB98C5-C195-6988-3E22-B1DE3F91D7FB}"/>
          </ac:spMkLst>
        </pc:spChg>
        <pc:spChg chg="add mod">
          <ac:chgData name="Garrido, Carmen" userId="fd7dfa65-80f5-45f7-a6aa-792b19b497fa" providerId="ADAL" clId="{F1AB497A-5850-44E8-9F95-898A0763E8A1}" dt="2024-05-06T11:12:03.817" v="119" actId="14100"/>
          <ac:spMkLst>
            <pc:docMk/>
            <pc:sldMk cId="4248936136" sldId="259"/>
            <ac:spMk id="6" creationId="{71A5B18F-517A-86FA-F162-B9410F75F300}"/>
          </ac:spMkLst>
        </pc:spChg>
        <pc:spChg chg="mod">
          <ac:chgData name="Garrido, Carmen" userId="fd7dfa65-80f5-45f7-a6aa-792b19b497fa" providerId="ADAL" clId="{F1AB497A-5850-44E8-9F95-898A0763E8A1}" dt="2024-05-06T11:11:18.849" v="76" actId="14100"/>
          <ac:spMkLst>
            <pc:docMk/>
            <pc:sldMk cId="4248936136" sldId="259"/>
            <ac:spMk id="21" creationId="{AFDC0DCD-BCA0-40AA-9F8B-518167C5F0A5}"/>
          </ac:spMkLst>
        </pc:spChg>
      </pc:sldChg>
      <pc:sldChg chg="modSp mod">
        <pc:chgData name="Garrido, Carmen" userId="fd7dfa65-80f5-45f7-a6aa-792b19b497fa" providerId="ADAL" clId="{F1AB497A-5850-44E8-9F95-898A0763E8A1}" dt="2024-05-06T10:38:46.943" v="59" actId="1076"/>
        <pc:sldMkLst>
          <pc:docMk/>
          <pc:sldMk cId="52649898" sldId="260"/>
        </pc:sldMkLst>
        <pc:graphicFrameChg chg="mod modGraphic">
          <ac:chgData name="Garrido, Carmen" userId="fd7dfa65-80f5-45f7-a6aa-792b19b497fa" providerId="ADAL" clId="{F1AB497A-5850-44E8-9F95-898A0763E8A1}" dt="2024-05-06T10:38:46.943" v="59" actId="1076"/>
          <ac:graphicFrameMkLst>
            <pc:docMk/>
            <pc:sldMk cId="52649898" sldId="260"/>
            <ac:graphicFrameMk id="2" creationId="{D46A34F2-4E92-B6B7-AAF6-4163DEE7D03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E1ABE-2BB9-4415-9E5B-01A76F83EAF6}" type="datetimeFigureOut">
              <a:rPr lang="es-ES" smtClean="0"/>
              <a:t>06/05/2024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9783F-AB1B-401B-9A39-BA5B1651BE6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451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692E5CDC-3F8F-AF4C-BDBB-F6335CB85F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65760"/>
            <a:ext cx="7543165" cy="4572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rebuchet MS" panose="020B0603020202020204" pitchFamily="34" charset="0"/>
              <a:buNone/>
              <a:tabLst/>
              <a:defRPr b="1"/>
            </a:lvl1pPr>
            <a:lvl2pPr marL="0" indent="0">
              <a:spcBef>
                <a:spcPts val="0"/>
              </a:spcBef>
              <a:buNone/>
              <a:defRPr b="1"/>
            </a:lvl2pPr>
            <a:lvl3pPr marL="0" indent="0">
              <a:spcBef>
                <a:spcPts val="0"/>
              </a:spcBef>
              <a:buNone/>
              <a:defRPr b="1"/>
            </a:lvl3pPr>
            <a:lvl4pPr marL="0" indent="0">
              <a:spcBef>
                <a:spcPts val="0"/>
              </a:spcBef>
              <a:buNone/>
              <a:defRPr b="1"/>
            </a:lvl4pPr>
            <a:lvl5pPr marL="0" indent="0">
              <a:spcBef>
                <a:spcPts val="0"/>
              </a:spcBef>
              <a:buNone/>
              <a:defRPr b="1"/>
            </a:lvl5pPr>
            <a:lvl6pPr marL="0" indent="0">
              <a:spcBef>
                <a:spcPts val="0"/>
              </a:spcBef>
              <a:buNone/>
              <a:defRPr b="1"/>
            </a:lvl6pPr>
            <a:lvl7pPr marL="0" indent="0">
              <a:spcBef>
                <a:spcPts val="0"/>
              </a:spcBef>
              <a:buNone/>
              <a:defRPr b="1"/>
            </a:lvl7pPr>
            <a:lvl8pPr marL="0" indent="0">
              <a:spcBef>
                <a:spcPts val="0"/>
              </a:spcBef>
              <a:buNone/>
              <a:defRPr b="1"/>
            </a:lvl8pPr>
            <a:lvl9pPr marL="0" indent="0">
              <a:spcBef>
                <a:spcPts val="0"/>
              </a:spcBef>
              <a:buNone/>
              <a:defRPr b="1"/>
            </a:lvl9pPr>
          </a:lstStyle>
          <a:p>
            <a:pPr lvl="0"/>
            <a:r>
              <a:rPr lang="en-US" dirty="0"/>
              <a:t>Division/Therapeutic Area [Edit here]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65760" y="1554480"/>
            <a:ext cx="7543165" cy="2560320"/>
          </a:xfrm>
        </p:spPr>
        <p:txBody>
          <a:bodyPr anchor="t" anchorCtr="0"/>
          <a:lstStyle>
            <a:lvl1pPr algn="l">
              <a:defRPr sz="6000" b="0" spc="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365759" y="4343400"/>
            <a:ext cx="7543800" cy="4572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 b="1"/>
            </a:lvl1pPr>
            <a:lvl2pPr marL="0" indent="0" algn="l">
              <a:spcBef>
                <a:spcPts val="0"/>
              </a:spcBef>
              <a:buNone/>
              <a:defRPr sz="2000"/>
            </a:lvl2pPr>
            <a:lvl3pPr marL="0" indent="0" algn="l">
              <a:spcBef>
                <a:spcPts val="0"/>
              </a:spcBef>
              <a:buNone/>
              <a:defRPr sz="2000"/>
            </a:lvl3pPr>
            <a:lvl4pPr marL="0" indent="0" algn="l">
              <a:spcBef>
                <a:spcPts val="0"/>
              </a:spcBef>
              <a:buNone/>
              <a:defRPr sz="2000"/>
            </a:lvl4pPr>
            <a:lvl5pPr marL="0" indent="0" algn="l">
              <a:spcBef>
                <a:spcPts val="0"/>
              </a:spcBef>
              <a:buNone/>
              <a:defRPr sz="2000"/>
            </a:lvl5pPr>
            <a:lvl6pPr marL="0" indent="0" algn="l">
              <a:spcBef>
                <a:spcPts val="0"/>
              </a:spcBef>
              <a:buNone/>
              <a:defRPr sz="2000"/>
            </a:lvl6pPr>
            <a:lvl7pPr marL="0" indent="0" algn="l">
              <a:spcBef>
                <a:spcPts val="0"/>
              </a:spcBef>
              <a:buNone/>
              <a:defRPr sz="2000"/>
            </a:lvl7pPr>
            <a:lvl8pPr marL="0" indent="0" algn="l">
              <a:spcBef>
                <a:spcPts val="0"/>
              </a:spcBef>
              <a:buNone/>
              <a:defRPr sz="2000"/>
            </a:lvl8pPr>
            <a:lvl9pPr marL="0" indent="0" algn="l">
              <a:spcBef>
                <a:spcPts val="0"/>
              </a:spcBef>
              <a:buNone/>
              <a:defRPr sz="2000"/>
            </a:lvl9pPr>
          </a:lstStyle>
          <a:p>
            <a:r>
              <a:rPr lang="en-US" dirty="0"/>
              <a:t>[Month 00, 0000]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CE39BE-06F7-7349-BF12-45D065ED872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58" y="4937760"/>
            <a:ext cx="7543167" cy="685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spcBef>
                <a:spcPts val="0"/>
              </a:spcBef>
              <a:buNone/>
              <a:defRPr b="0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None/>
              <a:defRPr b="0"/>
            </a:lvl4pPr>
            <a:lvl5pPr marL="0" indent="0">
              <a:spcBef>
                <a:spcPts val="0"/>
              </a:spcBef>
              <a:buNone/>
              <a:defRPr b="0"/>
            </a:lvl5pPr>
            <a:lvl6pPr marL="0" indent="0">
              <a:spcBef>
                <a:spcPts val="0"/>
              </a:spcBef>
              <a:buNone/>
              <a:defRPr b="0"/>
            </a:lvl6pPr>
            <a:lvl7pPr marL="0" indent="0">
              <a:spcBef>
                <a:spcPts val="0"/>
              </a:spcBef>
              <a:buNone/>
              <a:defRPr b="0"/>
            </a:lvl7pPr>
            <a:lvl8pPr marL="0" indent="0">
              <a:spcBef>
                <a:spcPts val="0"/>
              </a:spcBef>
              <a:buNone/>
              <a:defRPr b="0"/>
            </a:lvl8pPr>
            <a:lvl9pPr marL="0" indent="0">
              <a:spcBef>
                <a:spcPts val="0"/>
              </a:spcBef>
              <a:buNone/>
              <a:defRPr b="0"/>
            </a:lvl9pPr>
          </a:lstStyle>
          <a:p>
            <a:pPr lvl="0"/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[Title]</a:t>
            </a:r>
          </a:p>
        </p:txBody>
      </p:sp>
      <p:pic>
        <p:nvPicPr>
          <p:cNvPr id="8" name="Bristol Myers Squibb" descr="Bristol Myers Squibb">
            <a:extLst>
              <a:ext uri="{FF2B5EF4-FFF2-40B4-BE49-F238E27FC236}">
                <a16:creationId xmlns:a16="http://schemas.microsoft.com/office/drawing/2014/main" id="{A29C287F-CDE9-4C04-8279-0CF0F3062F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8319" y="6355080"/>
            <a:ext cx="1627632" cy="410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6025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BDE5ED3-37C7-48D7-B3DB-85913962FC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649913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52575"/>
            <a:ext cx="10956824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3CE4E5F-A21D-4D4C-9B9E-A02D6144B0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63147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2575"/>
            <a:ext cx="5577840" cy="392274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>
              <a:spcBef>
                <a:spcPts val="200"/>
              </a:spcBef>
              <a:defRPr sz="18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800"/>
            </a:lvl4pPr>
            <a:lvl5pPr>
              <a:spcBef>
                <a:spcPts val="2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43637" y="1552575"/>
            <a:ext cx="5582603" cy="392274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>
              <a:spcBef>
                <a:spcPts val="200"/>
              </a:spcBef>
              <a:defRPr sz="18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800"/>
            </a:lvl4pPr>
            <a:lvl5pPr>
              <a:spcBef>
                <a:spcPts val="2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reeform 8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7B8049E-6361-42BE-A61C-AF25AC5943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809180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3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1" y="4928137"/>
            <a:ext cx="11064241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D518-1D58-4BB0-B51E-8C61B6E2E1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5928700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59" y="1554480"/>
            <a:ext cx="5577840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554480"/>
            <a:ext cx="5577840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D84729B-C21C-4142-A575-90F1FBD77C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027634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3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1554480"/>
            <a:ext cx="3621024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5488" y="1554480"/>
            <a:ext cx="3621024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05216" y="1554480"/>
            <a:ext cx="3621024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149632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7F82D869-AA7D-4288-A880-B20DB4FB19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306962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98">
          <p15:clr>
            <a:srgbClr val="FBAE40"/>
          </p15:clr>
        </p15:guide>
        <p15:guide id="2" pos="2512">
          <p15:clr>
            <a:srgbClr val="FBAE40"/>
          </p15:clr>
        </p15:guide>
        <p15:guide id="3" pos="4982">
          <p15:clr>
            <a:srgbClr val="FBAE40"/>
          </p15:clr>
        </p15:guide>
        <p15:guide id="4" pos="516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1554480"/>
            <a:ext cx="2642616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02002" y="1554480"/>
            <a:ext cx="2641599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48592F68-1A92-1442-9565-3EF907A57B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48400" y="1554480"/>
            <a:ext cx="2641600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4198CF4-E51B-2147-88D7-1228A1479BF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83624" y="1554480"/>
            <a:ext cx="2642616" cy="4572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149632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E580857-10DC-4E13-A006-34C445D49F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7666709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0">
          <p15:clr>
            <a:srgbClr val="FBAE40"/>
          </p15:clr>
        </p15:guide>
        <p15:guide id="2" pos="1896">
          <p15:clr>
            <a:srgbClr val="FBAE40"/>
          </p15:clr>
        </p15:guide>
        <p15:guide id="3" pos="5600">
          <p15:clr>
            <a:srgbClr val="FBAE40"/>
          </p15:clr>
        </p15:guide>
        <p15:guide id="4" pos="5784">
          <p15:clr>
            <a:srgbClr val="FBAE40"/>
          </p15:clr>
        </p15:guide>
        <p15:guide id="5" pos="3744">
          <p15:clr>
            <a:srgbClr val="FBAE40"/>
          </p15:clr>
        </p15:guide>
        <p15:guide id="6" pos="393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1554480"/>
            <a:ext cx="3618992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6504" y="1554480"/>
            <a:ext cx="7539736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9ADC2AF-EEBD-4ECA-82BC-8C570E1304C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664516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00">
          <p15:clr>
            <a:srgbClr val="FBAE40"/>
          </p15:clr>
        </p15:guide>
        <p15:guide id="2" pos="251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F123-E2C1-8448-BA4B-9ECBEA28E8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83941-3469-4946-BCE6-FA84F7323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1554480"/>
            <a:ext cx="7539736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8A127C-C71C-410F-8BEA-B1AA4E4DB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07248" y="1554480"/>
            <a:ext cx="3618992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7FB1D32-3E1C-554A-A887-047CEBF6A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84FEC2D-F27B-4583-8E1A-1CC3F4DCCD8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34542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  <p15:guide id="2" pos="516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5CA6749-A4BE-4EB8-B514-AFE5718693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053177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Light Gray">
    <p:bg>
      <p:bgPr>
        <a:solidFill>
          <a:srgbClr val="EE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692E5CDC-3F8F-AF4C-BDBB-F6335CB85F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65760"/>
            <a:ext cx="7543165" cy="4572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rebuchet MS" panose="020B0603020202020204" pitchFamily="34" charset="0"/>
              <a:buNone/>
              <a:tabLst/>
              <a:defRPr b="1"/>
            </a:lvl1pPr>
            <a:lvl2pPr marL="0" indent="0">
              <a:spcBef>
                <a:spcPts val="0"/>
              </a:spcBef>
              <a:buNone/>
              <a:defRPr b="1"/>
            </a:lvl2pPr>
            <a:lvl3pPr marL="0" indent="0">
              <a:spcBef>
                <a:spcPts val="0"/>
              </a:spcBef>
              <a:buNone/>
              <a:defRPr b="1"/>
            </a:lvl3pPr>
            <a:lvl4pPr marL="0" indent="0">
              <a:spcBef>
                <a:spcPts val="0"/>
              </a:spcBef>
              <a:buNone/>
              <a:defRPr b="1"/>
            </a:lvl4pPr>
            <a:lvl5pPr marL="0" indent="0">
              <a:spcBef>
                <a:spcPts val="0"/>
              </a:spcBef>
              <a:buNone/>
              <a:defRPr b="1"/>
            </a:lvl5pPr>
            <a:lvl6pPr marL="0" indent="0">
              <a:spcBef>
                <a:spcPts val="0"/>
              </a:spcBef>
              <a:buNone/>
              <a:defRPr b="1"/>
            </a:lvl6pPr>
            <a:lvl7pPr marL="0" indent="0">
              <a:spcBef>
                <a:spcPts val="0"/>
              </a:spcBef>
              <a:buNone/>
              <a:defRPr b="1"/>
            </a:lvl7pPr>
            <a:lvl8pPr marL="0" indent="0">
              <a:spcBef>
                <a:spcPts val="0"/>
              </a:spcBef>
              <a:buNone/>
              <a:defRPr b="1"/>
            </a:lvl8pPr>
            <a:lvl9pPr marL="0" indent="0">
              <a:spcBef>
                <a:spcPts val="0"/>
              </a:spcBef>
              <a:buNone/>
              <a:defRPr b="1"/>
            </a:lvl9pPr>
          </a:lstStyle>
          <a:p>
            <a:pPr lvl="0"/>
            <a:r>
              <a:rPr lang="en-US" dirty="0"/>
              <a:t>Division/Therapeutic Area [Edit here]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65760" y="1554480"/>
            <a:ext cx="7543165" cy="2560320"/>
          </a:xfrm>
        </p:spPr>
        <p:txBody>
          <a:bodyPr anchor="t" anchorCtr="0"/>
          <a:lstStyle>
            <a:lvl1pPr algn="l">
              <a:defRPr sz="6000" b="0" spc="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365759" y="4343400"/>
            <a:ext cx="7543800" cy="4572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 b="1"/>
            </a:lvl1pPr>
            <a:lvl2pPr marL="0" indent="0" algn="l">
              <a:spcBef>
                <a:spcPts val="0"/>
              </a:spcBef>
              <a:buNone/>
              <a:defRPr sz="2000"/>
            </a:lvl2pPr>
            <a:lvl3pPr marL="0" indent="0" algn="l">
              <a:spcBef>
                <a:spcPts val="0"/>
              </a:spcBef>
              <a:buNone/>
              <a:defRPr sz="2000"/>
            </a:lvl3pPr>
            <a:lvl4pPr marL="0" indent="0" algn="l">
              <a:spcBef>
                <a:spcPts val="0"/>
              </a:spcBef>
              <a:buNone/>
              <a:defRPr sz="2000"/>
            </a:lvl4pPr>
            <a:lvl5pPr marL="0" indent="0" algn="l">
              <a:spcBef>
                <a:spcPts val="0"/>
              </a:spcBef>
              <a:buNone/>
              <a:defRPr sz="2000"/>
            </a:lvl5pPr>
            <a:lvl6pPr marL="0" indent="0" algn="l">
              <a:spcBef>
                <a:spcPts val="0"/>
              </a:spcBef>
              <a:buNone/>
              <a:defRPr sz="2000"/>
            </a:lvl6pPr>
            <a:lvl7pPr marL="0" indent="0" algn="l">
              <a:spcBef>
                <a:spcPts val="0"/>
              </a:spcBef>
              <a:buNone/>
              <a:defRPr sz="2000"/>
            </a:lvl7pPr>
            <a:lvl8pPr marL="0" indent="0" algn="l">
              <a:spcBef>
                <a:spcPts val="0"/>
              </a:spcBef>
              <a:buNone/>
              <a:defRPr sz="2000"/>
            </a:lvl8pPr>
            <a:lvl9pPr marL="0" indent="0" algn="l">
              <a:spcBef>
                <a:spcPts val="0"/>
              </a:spcBef>
              <a:buNone/>
              <a:defRPr sz="2000"/>
            </a:lvl9pPr>
          </a:lstStyle>
          <a:p>
            <a:r>
              <a:rPr lang="en-US" dirty="0"/>
              <a:t>[Month 00, 0000]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F1E892DE-B840-A64B-91A1-1B18F6037C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58" y="4937760"/>
            <a:ext cx="7543167" cy="685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spcBef>
                <a:spcPts val="0"/>
              </a:spcBef>
              <a:buNone/>
              <a:defRPr b="0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None/>
              <a:defRPr b="0"/>
            </a:lvl4pPr>
            <a:lvl5pPr marL="0" indent="0">
              <a:spcBef>
                <a:spcPts val="0"/>
              </a:spcBef>
              <a:buNone/>
              <a:defRPr b="0"/>
            </a:lvl5pPr>
            <a:lvl6pPr marL="0" indent="0">
              <a:spcBef>
                <a:spcPts val="0"/>
              </a:spcBef>
              <a:buNone/>
              <a:defRPr b="0"/>
            </a:lvl6pPr>
            <a:lvl7pPr marL="0" indent="0">
              <a:spcBef>
                <a:spcPts val="0"/>
              </a:spcBef>
              <a:buNone/>
              <a:defRPr b="0"/>
            </a:lvl7pPr>
            <a:lvl8pPr marL="0" indent="0">
              <a:spcBef>
                <a:spcPts val="0"/>
              </a:spcBef>
              <a:buNone/>
              <a:defRPr b="0"/>
            </a:lvl8pPr>
            <a:lvl9pPr marL="0" indent="0">
              <a:spcBef>
                <a:spcPts val="0"/>
              </a:spcBef>
              <a:buNone/>
              <a:defRPr b="0"/>
            </a:lvl9pPr>
          </a:lstStyle>
          <a:p>
            <a:pPr lvl="0"/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[Title]</a:t>
            </a:r>
          </a:p>
        </p:txBody>
      </p:sp>
      <p:pic>
        <p:nvPicPr>
          <p:cNvPr id="9" name="Bristol Myers Squibb" descr="Bristol Myers Squibb">
            <a:extLst>
              <a:ext uri="{FF2B5EF4-FFF2-40B4-BE49-F238E27FC236}">
                <a16:creationId xmlns:a16="http://schemas.microsoft.com/office/drawing/2014/main" id="{A9FE2C60-56FA-41A2-B169-05B43B92A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8319" y="6355080"/>
            <a:ext cx="1627632" cy="410821"/>
          </a:xfrm>
          <a:prstGeom prst="rect">
            <a:avLst/>
          </a:prstGeom>
          <a:noFill/>
        </p:spPr>
      </p:pic>
      <p:sp>
        <p:nvSpPr>
          <p:cNvPr id="10" name="Freeform 7">
            <a:hlinkClick r:id="" action="ppaction://noaction"/>
            <a:extLst>
              <a:ext uri="{FF2B5EF4-FFF2-40B4-BE49-F238E27FC236}">
                <a16:creationId xmlns:a16="http://schemas.microsoft.com/office/drawing/2014/main" id="{2A84FF48-B713-42DC-A4E7-FF86DE177D7D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26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Amber">
    <p:bg>
      <p:bgPr>
        <a:gradFill>
          <a:gsLst>
            <a:gs pos="0">
              <a:srgbClr val="FFFBF4"/>
            </a:gs>
            <a:gs pos="100000">
              <a:srgbClr val="FFECC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590566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Peach">
    <p:bg>
      <p:bgPr>
        <a:gradFill>
          <a:gsLst>
            <a:gs pos="0">
              <a:srgbClr val="FFF7F3"/>
            </a:gs>
            <a:gs pos="100000">
              <a:srgbClr val="FEDCC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096632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Olive">
    <p:bg>
      <p:bgPr>
        <a:gradFill>
          <a:gsLst>
            <a:gs pos="0">
              <a:srgbClr val="FAF6F3"/>
            </a:gs>
            <a:gs pos="100000">
              <a:srgbClr val="EAD5C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598981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Almond">
    <p:bg>
      <p:bgPr>
        <a:gradFill>
          <a:gsLst>
            <a:gs pos="0">
              <a:srgbClr val="F8F3F1"/>
            </a:gs>
            <a:gs pos="100000">
              <a:srgbClr val="DFCBC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65677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Sienna">
    <p:bg>
      <p:bgPr>
        <a:gradFill>
          <a:gsLst>
            <a:gs pos="0">
              <a:srgbClr val="F5F0F0"/>
            </a:gs>
            <a:gs pos="100000">
              <a:srgbClr val="DAC5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783400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Chocolate">
    <p:bg>
      <p:bgPr>
        <a:gradFill>
          <a:gsLst>
            <a:gs pos="0">
              <a:srgbClr val="F6F4F3"/>
            </a:gs>
            <a:gs pos="100000">
              <a:srgbClr val="D2CAC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313651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Mint">
    <p:bg>
      <p:bgPr>
        <a:gradFill>
          <a:gsLst>
            <a:gs pos="0">
              <a:srgbClr val="F2FFF9"/>
            </a:gs>
            <a:gs pos="100000">
              <a:srgbClr val="C5FF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7" name="Freeform 7">
            <a:hlinkClick r:id="" action="ppaction://noaction"/>
            <a:extLst>
              <a:ext uri="{FF2B5EF4-FFF2-40B4-BE49-F238E27FC236}">
                <a16:creationId xmlns:a16="http://schemas.microsoft.com/office/drawing/2014/main" id="{8FBBE51E-F85D-4E11-9EE3-C935BEE680B8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086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- Aqua">
    <p:bg>
      <p:bgPr>
        <a:gradFill>
          <a:gsLst>
            <a:gs pos="0">
              <a:srgbClr val="EFFCFE"/>
            </a:gs>
            <a:gs pos="100000">
              <a:srgbClr val="C0F2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7" name="Freeform 7">
            <a:hlinkClick r:id="" action="ppaction://noaction"/>
            <a:extLst>
              <a:ext uri="{FF2B5EF4-FFF2-40B4-BE49-F238E27FC236}">
                <a16:creationId xmlns:a16="http://schemas.microsoft.com/office/drawing/2014/main" id="{D2F8822A-1E32-46B9-8D5E-AB03255A7604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130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nent - Light Gray">
    <p:bg>
      <p:bgPr>
        <a:solidFill>
          <a:srgbClr val="EE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26478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ne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5428488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4480"/>
            <a:ext cx="5428488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B768959-B468-B74C-99C1-89889E5B1E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941033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Ins="0" numCol="2" spcCol="301752"/>
          <a:lstStyle>
            <a:lvl1pPr marL="411470" indent="-411470">
              <a:buFont typeface="+mj-lt"/>
              <a:buAutoNum type="arabicPeriod"/>
              <a:tabLst/>
              <a:defRPr/>
            </a:lvl1pPr>
            <a:lvl2pPr marL="640064" indent="-228594">
              <a:tabLst/>
              <a:defRPr/>
            </a:lvl2pPr>
            <a:lvl3pPr marL="868658" indent="-228594">
              <a:tabLst/>
              <a:defRPr/>
            </a:lvl3pPr>
            <a:lvl4pPr marL="1097253" indent="-228594">
              <a:tabLst/>
              <a:defRPr/>
            </a:lvl4pPr>
            <a:lvl5pPr marL="1325847" indent="-228594">
              <a:tabLst/>
              <a:defRPr/>
            </a:lvl5pPr>
            <a:lvl6pPr marL="1554441" indent="-228594">
              <a:tabLst/>
              <a:defRPr/>
            </a:lvl6pPr>
            <a:lvl7pPr marL="1783035" indent="-228594">
              <a:tabLst/>
              <a:defRPr/>
            </a:lvl7pPr>
            <a:lvl8pPr marL="2011630" indent="-228594">
              <a:tabLst/>
              <a:defRPr/>
            </a:lvl8pPr>
            <a:lvl9pPr marL="2240224" indent="-228594">
              <a:tabLst/>
              <a:defRPr/>
            </a:lvl9pPr>
          </a:lstStyle>
          <a:p>
            <a:pPr lvl="0"/>
            <a:r>
              <a:rPr lang="en-US" dirty="0"/>
              <a:t>[Agenda item]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125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EC84228-BD06-42C9-A2F8-C97F935044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024418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3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wo Pictu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5428488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4480"/>
            <a:ext cx="5428488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B768959-B468-B74C-99C1-89889E5B1E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3429000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613A27A-887F-7D4B-BD42-C5EF05F124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3429000"/>
            <a:ext cx="6096000" cy="3429000"/>
          </a:xfrm>
          <a:solidFill>
            <a:srgbClr val="D9D9D9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478166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hree Pictu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5428488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4480"/>
            <a:ext cx="5428488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B768959-B468-B74C-99C1-89889E5B1E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3429000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613A27A-887F-7D4B-BD42-C5EF05F124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3429000"/>
            <a:ext cx="3044952" cy="3429000"/>
          </a:xfrm>
          <a:solidFill>
            <a:srgbClr val="D9D9D9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2AB3B13-24B5-EA40-92B2-665869E465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0952" y="3429000"/>
            <a:ext cx="3051048" cy="3429000"/>
          </a:xfrm>
          <a:solidFill>
            <a:srgbClr val="BFBFBF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571760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Four Pictu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5428488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4480"/>
            <a:ext cx="5428488" cy="457200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FB768959-B468-B74C-99C1-89889E5B1E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3429000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613A27A-887F-7D4B-BD42-C5EF05F124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3429000"/>
            <a:ext cx="3044952" cy="3429000"/>
          </a:xfrm>
          <a:solidFill>
            <a:srgbClr val="D9D9D9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2AB3B13-24B5-EA40-92B2-665869E465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0952" y="3429000"/>
            <a:ext cx="3051048" cy="1719072"/>
          </a:xfrm>
          <a:solidFill>
            <a:srgbClr val="BFBFBF"/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A26BC3F3-33EB-F346-B70E-DE269C6819E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40952" y="5148072"/>
            <a:ext cx="3051048" cy="1709928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57916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2861D7D-0CE3-D447-AB46-E7F0601A9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6B9E9C5D-8364-0D47-AF90-417652D3C1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5127" y="1552575"/>
            <a:ext cx="2642616" cy="1737359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D8A87F8F-2D9A-B243-A5FB-6E555C2704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5760" y="3474720"/>
            <a:ext cx="2642616" cy="265176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Picture Placeholder 4">
            <a:extLst>
              <a:ext uri="{FF2B5EF4-FFF2-40B4-BE49-F238E27FC236}">
                <a16:creationId xmlns:a16="http://schemas.microsoft.com/office/drawing/2014/main" id="{5797D6E4-4FD3-FB41-AC2F-B0BC4466093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01999" y="1552575"/>
            <a:ext cx="2642616" cy="1737359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A8504504-7E85-584D-A20B-448D0D56BBE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02000" y="3474720"/>
            <a:ext cx="2642616" cy="265176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Picture Placeholder 6">
            <a:extLst>
              <a:ext uri="{FF2B5EF4-FFF2-40B4-BE49-F238E27FC236}">
                <a16:creationId xmlns:a16="http://schemas.microsoft.com/office/drawing/2014/main" id="{8B42205D-9591-3C43-8A71-9811FC49A76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248400" y="1552575"/>
            <a:ext cx="2642616" cy="1737359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BC915BB-BDF2-BD44-8C3A-2C34D2A9A63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48400" y="3474720"/>
            <a:ext cx="2642616" cy="265176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DD93C7F7-3C80-DA48-9BC2-95DD73DF878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183624" y="1552575"/>
            <a:ext cx="2642616" cy="1737359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0A585D99-3BCE-844A-8969-7E2EFD217B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182100" y="3474720"/>
            <a:ext cx="2642616" cy="265176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941E30D8-4EF8-495A-8824-D819A46B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4A3AA5D-F926-4ADB-961E-AC3159742EA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468316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80">
          <p15:clr>
            <a:srgbClr val="FBAE40"/>
          </p15:clr>
        </p15:guide>
        <p15:guide id="2" pos="1896">
          <p15:clr>
            <a:srgbClr val="FBAE40"/>
          </p15:clr>
        </p15:guide>
        <p15:guide id="3" pos="5600">
          <p15:clr>
            <a:srgbClr val="FBAE40"/>
          </p15:clr>
        </p15:guide>
        <p15:guide id="4" pos="5784">
          <p15:clr>
            <a:srgbClr val="FBAE40"/>
          </p15:clr>
        </p15:guide>
        <p15:guide id="5" pos="3744">
          <p15:clr>
            <a:srgbClr val="FBAE40"/>
          </p15:clr>
        </p15:guide>
        <p15:guide id="6" pos="3936">
          <p15:clr>
            <a:srgbClr val="FBAE40"/>
          </p15:clr>
        </p15:guide>
        <p15:guide id="7" orient="horz" pos="2074">
          <p15:clr>
            <a:srgbClr val="FBAE40"/>
          </p15:clr>
        </p15:guide>
        <p15:guide id="8" orient="horz" pos="218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>
            <a:extLst>
              <a:ext uri="{FF2B5EF4-FFF2-40B4-BE49-F238E27FC236}">
                <a16:creationId xmlns:a16="http://schemas.microsoft.com/office/drawing/2014/main" id="{3F25E4DD-7BAF-CF43-9AF5-512CC54177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rgbClr val="F2F2F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ADC9E62E-3AF4-C24D-8B08-8A7FCB7EDC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EE3D7CA1-C89E-E24C-B557-52A1F9AEB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881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EA8D554A-E1D6-498D-9C60-E3B8FC0A38E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523348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Amber">
    <p:bg>
      <p:bgPr>
        <a:gradFill>
          <a:gsLst>
            <a:gs pos="0">
              <a:srgbClr val="FFFBF4"/>
            </a:gs>
            <a:gs pos="100000">
              <a:srgbClr val="FFECC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3697AD77-D856-4CBB-B2ED-A2EAE6843A3D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072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Peach">
    <p:bg>
      <p:bgPr>
        <a:gradFill>
          <a:gsLst>
            <a:gs pos="0">
              <a:srgbClr val="FFF7F3"/>
            </a:gs>
            <a:gs pos="100000">
              <a:srgbClr val="FEDCC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378A0A42-283D-48FD-BE6C-A44833658DC1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4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Olive">
    <p:bg>
      <p:bgPr>
        <a:gradFill>
          <a:gsLst>
            <a:gs pos="0">
              <a:srgbClr val="FAF6F3"/>
            </a:gs>
            <a:gs pos="100000">
              <a:srgbClr val="EAD5C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5F1D6AEE-3247-42C7-A75E-482B66A354E8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06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Almond">
    <p:bg>
      <p:bgPr>
        <a:gradFill>
          <a:gsLst>
            <a:gs pos="0">
              <a:srgbClr val="F8F3F1"/>
            </a:gs>
            <a:gs pos="100000">
              <a:srgbClr val="DFCBC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FE05D453-769D-42D8-82A7-D11B133E0F31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771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125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8934EEA-168E-4EC9-AB83-2309255B845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0658219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enna">
    <p:bg>
      <p:bgPr>
        <a:gradFill>
          <a:gsLst>
            <a:gs pos="0">
              <a:srgbClr val="F5F0F0"/>
            </a:gs>
            <a:gs pos="100000">
              <a:srgbClr val="DAC5C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4A29918B-D946-4BE3-B093-AF5FC5D00982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29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Chocolate">
    <p:bg>
      <p:bgPr>
        <a:gradFill>
          <a:gsLst>
            <a:gs pos="0">
              <a:srgbClr val="F6F4F3"/>
            </a:gs>
            <a:gs pos="100000">
              <a:srgbClr val="D2CAC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3E83735B-768C-415B-9C9A-2F367872F864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161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Mint">
    <p:bg>
      <p:bgPr>
        <a:gradFill>
          <a:gsLst>
            <a:gs pos="0">
              <a:srgbClr val="F2FFF9"/>
            </a:gs>
            <a:gs pos="100000">
              <a:srgbClr val="C5FF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93BD73CE-E352-45E0-9014-2B9494CD0B27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165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Aqua">
    <p:bg>
      <p:bgPr>
        <a:gradFill>
          <a:gsLst>
            <a:gs pos="0">
              <a:srgbClr val="EFFCFE"/>
            </a:gs>
            <a:gs pos="100000">
              <a:srgbClr val="C0F2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8" name="Freeform 7">
            <a:hlinkClick r:id="" action="ppaction://noaction"/>
            <a:extLst>
              <a:ext uri="{FF2B5EF4-FFF2-40B4-BE49-F238E27FC236}">
                <a16:creationId xmlns:a16="http://schemas.microsoft.com/office/drawing/2014/main" id="{BB69E58B-B680-4BB9-89E2-1BC56CCADBF4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00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Light Gray">
    <p:bg>
      <p:bgPr>
        <a:solidFill>
          <a:srgbClr val="EE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87906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D8B1-1581-4488-A1A4-886D01EEFD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9141A29-AEF6-497F-920B-31032C329B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5278656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45BF3E53-7A3D-40D5-AE68-3CE44909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7C3739-E008-42B0-BB7F-41E6146C45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0005091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ristol Myers Squibb" descr="Bristol Myers Squibb">
            <a:extLst>
              <a:ext uri="{FF2B5EF4-FFF2-40B4-BE49-F238E27FC236}">
                <a16:creationId xmlns:a16="http://schemas.microsoft.com/office/drawing/2014/main" id="{B50985CD-7333-F343-85B8-C4893E81FC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1645920" y="2194560"/>
            <a:ext cx="9056907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450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ristol Myers Squibb" descr="Bristol Myers Squibb">
            <a:extLst>
              <a:ext uri="{FF2B5EF4-FFF2-40B4-BE49-F238E27FC236}">
                <a16:creationId xmlns:a16="http://schemas.microsoft.com/office/drawing/2014/main" id="{91000A19-9025-2C4A-9321-625720905B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150689" y="5913096"/>
            <a:ext cx="3260484" cy="822960"/>
          </a:xfrm>
          <a:prstGeom prst="rect">
            <a:avLst/>
          </a:prstGeom>
          <a:noFill/>
        </p:spPr>
      </p:pic>
      <p:sp>
        <p:nvSpPr>
          <p:cNvPr id="8" name="Thank You">
            <a:extLst>
              <a:ext uri="{FF2B5EF4-FFF2-40B4-BE49-F238E27FC236}">
                <a16:creationId xmlns:a16="http://schemas.microsoft.com/office/drawing/2014/main" id="{2DF7BC51-D766-5D44-8D23-2A1F0BF208B3}"/>
              </a:ext>
            </a:extLst>
          </p:cNvPr>
          <p:cNvSpPr txBox="1">
            <a:spLocks/>
          </p:cNvSpPr>
          <p:nvPr userDrawn="1"/>
        </p:nvSpPr>
        <p:spPr>
          <a:xfrm>
            <a:off x="365760" y="1554480"/>
            <a:ext cx="7543165" cy="1828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/>
              <a:t>Thank you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03D75AF2-C99D-9247-B7AF-B859D95DB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4434840"/>
            <a:ext cx="7543165" cy="1371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[Optional contact information]</a:t>
            </a:r>
          </a:p>
        </p:txBody>
      </p:sp>
    </p:spTree>
    <p:extLst>
      <p:ext uri="{BB962C8B-B14F-4D97-AF65-F5344CB8AC3E}">
        <p14:creationId xmlns:p14="http://schemas.microsoft.com/office/powerpoint/2010/main" val="653052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2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us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737D-C248-8947-B1CE-35FA5E3CC339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0CE5E8C-1F6B-4649-885C-33B4426344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  <p:sp>
        <p:nvSpPr>
          <p:cNvPr id="5" name="Freeform 7">
            <a:hlinkClick r:id="" action="ppaction://noaction"/>
            <a:extLst>
              <a:ext uri="{FF2B5EF4-FFF2-40B4-BE49-F238E27FC236}">
                <a16:creationId xmlns:a16="http://schemas.microsoft.com/office/drawing/2014/main" id="{57947362-2E11-4203-8B2E-2213CDE7E9EF}"/>
              </a:ext>
            </a:extLst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89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66863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52575"/>
            <a:ext cx="10956824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7F06AE-1935-49AF-A4A9-BA6CCD13A9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0203437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 - Light Gray">
    <p:bg>
      <p:bgPr>
        <a:solidFill>
          <a:srgbClr val="EE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692E5CDC-3F8F-AF4C-BDBB-F6335CB85FE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760" y="365760"/>
            <a:ext cx="7543165" cy="45720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rebuchet MS" panose="020B0603020202020204" pitchFamily="34" charset="0"/>
              <a:buNone/>
              <a:tabLst/>
              <a:defRPr b="1"/>
            </a:lvl1pPr>
            <a:lvl2pPr marL="0" indent="0">
              <a:spcBef>
                <a:spcPts val="0"/>
              </a:spcBef>
              <a:buNone/>
              <a:defRPr b="1"/>
            </a:lvl2pPr>
            <a:lvl3pPr marL="0" indent="0">
              <a:spcBef>
                <a:spcPts val="0"/>
              </a:spcBef>
              <a:buNone/>
              <a:defRPr b="1"/>
            </a:lvl3pPr>
            <a:lvl4pPr marL="0" indent="0">
              <a:spcBef>
                <a:spcPts val="0"/>
              </a:spcBef>
              <a:buNone/>
              <a:defRPr b="1"/>
            </a:lvl4pPr>
            <a:lvl5pPr marL="0" indent="0">
              <a:spcBef>
                <a:spcPts val="0"/>
              </a:spcBef>
              <a:buNone/>
              <a:defRPr b="1"/>
            </a:lvl5pPr>
            <a:lvl6pPr marL="0" indent="0">
              <a:spcBef>
                <a:spcPts val="0"/>
              </a:spcBef>
              <a:buNone/>
              <a:defRPr b="1"/>
            </a:lvl6pPr>
            <a:lvl7pPr marL="0" indent="0">
              <a:spcBef>
                <a:spcPts val="0"/>
              </a:spcBef>
              <a:buNone/>
              <a:defRPr b="1"/>
            </a:lvl7pPr>
            <a:lvl8pPr marL="0" indent="0">
              <a:spcBef>
                <a:spcPts val="0"/>
              </a:spcBef>
              <a:buNone/>
              <a:defRPr b="1"/>
            </a:lvl8pPr>
            <a:lvl9pPr marL="0" indent="0">
              <a:spcBef>
                <a:spcPts val="0"/>
              </a:spcBef>
              <a:buNone/>
              <a:defRPr b="1"/>
            </a:lvl9pPr>
          </a:lstStyle>
          <a:p>
            <a:pPr lvl="0"/>
            <a:r>
              <a:rPr lang="en-US" dirty="0"/>
              <a:t>Division/Therapeutic Area [Edit here]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D93F370-0603-42F8-A7D8-E3390EE70687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65760" y="1554480"/>
            <a:ext cx="7543165" cy="2560320"/>
          </a:xfrm>
        </p:spPr>
        <p:txBody>
          <a:bodyPr anchor="t" anchorCtr="0"/>
          <a:lstStyle>
            <a:lvl1pPr algn="l">
              <a:defRPr sz="6000" b="0" spc="0" baseline="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4077195B-8D8D-4BD5-8ADD-A390F24676CD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365759" y="4343400"/>
            <a:ext cx="7543800" cy="4572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 b="1"/>
            </a:lvl1pPr>
            <a:lvl2pPr marL="0" indent="0" algn="l">
              <a:spcBef>
                <a:spcPts val="0"/>
              </a:spcBef>
              <a:buNone/>
              <a:defRPr sz="2000"/>
            </a:lvl2pPr>
            <a:lvl3pPr marL="0" indent="0" algn="l">
              <a:spcBef>
                <a:spcPts val="0"/>
              </a:spcBef>
              <a:buNone/>
              <a:defRPr sz="2000"/>
            </a:lvl3pPr>
            <a:lvl4pPr marL="0" indent="0" algn="l">
              <a:spcBef>
                <a:spcPts val="0"/>
              </a:spcBef>
              <a:buNone/>
              <a:defRPr sz="2000"/>
            </a:lvl4pPr>
            <a:lvl5pPr marL="0" indent="0" algn="l">
              <a:spcBef>
                <a:spcPts val="0"/>
              </a:spcBef>
              <a:buNone/>
              <a:defRPr sz="2000"/>
            </a:lvl5pPr>
            <a:lvl6pPr marL="0" indent="0" algn="l">
              <a:spcBef>
                <a:spcPts val="0"/>
              </a:spcBef>
              <a:buNone/>
              <a:defRPr sz="2000"/>
            </a:lvl6pPr>
            <a:lvl7pPr marL="0" indent="0" algn="l">
              <a:spcBef>
                <a:spcPts val="0"/>
              </a:spcBef>
              <a:buNone/>
              <a:defRPr sz="2000"/>
            </a:lvl7pPr>
            <a:lvl8pPr marL="0" indent="0" algn="l">
              <a:spcBef>
                <a:spcPts val="0"/>
              </a:spcBef>
              <a:buNone/>
              <a:defRPr sz="2000"/>
            </a:lvl8pPr>
            <a:lvl9pPr marL="0" indent="0" algn="l">
              <a:spcBef>
                <a:spcPts val="0"/>
              </a:spcBef>
              <a:buNone/>
              <a:defRPr sz="2000"/>
            </a:lvl9pPr>
          </a:lstStyle>
          <a:p>
            <a:r>
              <a:rPr lang="en-US" dirty="0"/>
              <a:t>[Month 00, 0000]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F1E892DE-B840-A64B-91A1-1B18F6037C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58" y="4937760"/>
            <a:ext cx="7543167" cy="685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/>
            </a:lvl1pPr>
            <a:lvl2pPr marL="0" indent="0">
              <a:spcBef>
                <a:spcPts val="0"/>
              </a:spcBef>
              <a:buNone/>
              <a:defRPr b="0"/>
            </a:lvl2pPr>
            <a:lvl3pPr marL="0" indent="0">
              <a:spcBef>
                <a:spcPts val="0"/>
              </a:spcBef>
              <a:buNone/>
              <a:defRPr b="0"/>
            </a:lvl3pPr>
            <a:lvl4pPr marL="0" indent="0">
              <a:spcBef>
                <a:spcPts val="0"/>
              </a:spcBef>
              <a:buNone/>
              <a:defRPr b="0"/>
            </a:lvl4pPr>
            <a:lvl5pPr marL="0" indent="0">
              <a:spcBef>
                <a:spcPts val="0"/>
              </a:spcBef>
              <a:buNone/>
              <a:defRPr b="0"/>
            </a:lvl5pPr>
            <a:lvl6pPr marL="0" indent="0">
              <a:spcBef>
                <a:spcPts val="0"/>
              </a:spcBef>
              <a:buNone/>
              <a:defRPr b="0"/>
            </a:lvl6pPr>
            <a:lvl7pPr marL="0" indent="0">
              <a:spcBef>
                <a:spcPts val="0"/>
              </a:spcBef>
              <a:buNone/>
              <a:defRPr b="0"/>
            </a:lvl7pPr>
            <a:lvl8pPr marL="0" indent="0">
              <a:spcBef>
                <a:spcPts val="0"/>
              </a:spcBef>
              <a:buNone/>
              <a:defRPr b="0"/>
            </a:lvl8pPr>
            <a:lvl9pPr marL="0" indent="0">
              <a:spcBef>
                <a:spcPts val="0"/>
              </a:spcBef>
              <a:buNone/>
              <a:defRPr b="0"/>
            </a:lvl9pPr>
          </a:lstStyle>
          <a:p>
            <a:pPr lvl="0"/>
            <a:r>
              <a:rPr lang="en-US" dirty="0"/>
              <a:t>[Presenter Name]</a:t>
            </a:r>
            <a:br>
              <a:rPr lang="en-US" dirty="0"/>
            </a:br>
            <a:r>
              <a:rPr lang="en-US" dirty="0"/>
              <a:t>[Title]</a:t>
            </a:r>
          </a:p>
        </p:txBody>
      </p:sp>
      <p:pic>
        <p:nvPicPr>
          <p:cNvPr id="9" name="Bristol Myers Squibb" descr="Bristol Myers Squibb">
            <a:extLst>
              <a:ext uri="{FF2B5EF4-FFF2-40B4-BE49-F238E27FC236}">
                <a16:creationId xmlns:a16="http://schemas.microsoft.com/office/drawing/2014/main" id="{A9FE2C60-56FA-41A2-B169-05B43B92AF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8319" y="6355080"/>
            <a:ext cx="1627632" cy="410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4159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2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125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E0A07833-DEEE-4C24-9752-78451C68AA5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40398217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125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507C2065-075E-45AC-BFE2-7B7197BCBF9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42022278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 Statement - Peach">
    <p:bg>
      <p:bgPr>
        <a:gradFill>
          <a:gsLst>
            <a:gs pos="0">
              <a:srgbClr val="FFF7F3"/>
            </a:gs>
            <a:gs pos="100000">
              <a:srgbClr val="FEDCC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38919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66863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882503D-84C2-43B5-A033-85EB431CD5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6158770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2575"/>
            <a:ext cx="5577840" cy="392274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>
              <a:spcBef>
                <a:spcPts val="200"/>
              </a:spcBef>
              <a:defRPr sz="18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800"/>
            </a:lvl4pPr>
            <a:lvl5pPr>
              <a:spcBef>
                <a:spcPts val="2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6243637" y="1552575"/>
            <a:ext cx="5582603" cy="3922740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>
              <a:spcBef>
                <a:spcPts val="200"/>
              </a:spcBef>
              <a:defRPr sz="1800"/>
            </a:lvl2pPr>
            <a:lvl3pPr>
              <a:spcBef>
                <a:spcPts val="200"/>
              </a:spcBef>
              <a:defRPr sz="1800"/>
            </a:lvl3pPr>
            <a:lvl4pPr>
              <a:spcBef>
                <a:spcPts val="200"/>
              </a:spcBef>
              <a:defRPr sz="1800"/>
            </a:lvl4pPr>
            <a:lvl5pPr>
              <a:spcBef>
                <a:spcPts val="2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reeform 8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E518B05-1FC2-4099-B157-28FC55D4AA9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490484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4">
          <p15:clr>
            <a:srgbClr val="FBAE40"/>
          </p15:clr>
        </p15:guide>
        <p15:guide id="2" pos="3933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 Statement - Mint">
    <p:bg>
      <p:bgPr>
        <a:gradFill>
          <a:gsLst>
            <a:gs pos="0">
              <a:srgbClr val="F2FFF9"/>
            </a:gs>
            <a:gs pos="100000">
              <a:srgbClr val="C5FFE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515165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88635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  <a:lvl2pPr>
              <a:spcBef>
                <a:spcPts val="4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D21F4E-E8C8-449C-975C-8CAB70565B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539100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888">
          <p15:clr>
            <a:srgbClr val="FBAE40"/>
          </p15:clr>
        </p15:guide>
        <p15:guide id="3" orient="horz" pos="3888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 Statement - Aqua">
    <p:bg>
      <p:bgPr>
        <a:gradFill>
          <a:gsLst>
            <a:gs pos="0">
              <a:srgbClr val="EFFCFE"/>
            </a:gs>
            <a:gs pos="100000">
              <a:srgbClr val="C0F2F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44BE-F5F5-DB40-B805-09B59F695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/>
          <a:p>
            <a:r>
              <a:rPr lang="en-US" dirty="0"/>
              <a:t>[Optional 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0" y="1554479"/>
            <a:ext cx="8524240" cy="4572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6000" b="0" spc="0" baseline="0">
                <a:solidFill>
                  <a:schemeClr val="tx1"/>
                </a:solidFill>
                <a:latin typeface="+mn-lt"/>
              </a:defRPr>
            </a:lvl1pPr>
            <a:lvl2pPr marL="228594">
              <a:spcBef>
                <a:spcPts val="1200"/>
              </a:spcBef>
              <a:defRPr/>
            </a:lvl2pPr>
            <a:lvl3pPr marL="457189">
              <a:defRPr/>
            </a:lvl3pPr>
            <a:lvl4pPr marL="685783">
              <a:defRPr/>
            </a:lvl4pPr>
            <a:lvl5pPr marL="914377">
              <a:defRPr/>
            </a:lvl5pPr>
            <a:lvl6pPr marL="1142971">
              <a:defRPr/>
            </a:lvl6pPr>
            <a:lvl7pPr marL="1371566">
              <a:defRPr/>
            </a:lvl7pPr>
            <a:lvl8pPr marL="1600160">
              <a:defRPr/>
            </a:lvl8pPr>
            <a:lvl9pPr marL="1828754">
              <a:defRPr/>
            </a:lvl9pPr>
          </a:lstStyle>
          <a:p>
            <a:pPr lvl="0"/>
            <a:r>
              <a:rPr lang="en-US" dirty="0"/>
              <a:t>[Big statement]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174362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52575"/>
            <a:ext cx="10956824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852A075-7AF5-44F5-B12B-CEE67F3BFF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5119388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66863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CE7FE89-B6B4-4422-9156-A12D55A044F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4264370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C40FB083-3B76-4E95-AF2D-694D0824E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7054395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 - Amber">
    <p:bg>
      <p:bgPr>
        <a:gradFill>
          <a:gsLst>
            <a:gs pos="0">
              <a:srgbClr val="FFFBF4"/>
            </a:gs>
            <a:gs pos="100000">
              <a:srgbClr val="FFECC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>
            <a:extLst>
              <a:ext uri="{FF2B5EF4-FFF2-40B4-BE49-F238E27FC236}">
                <a16:creationId xmlns:a16="http://schemas.microsoft.com/office/drawing/2014/main" id="{3036AABB-FB6C-2340-8AFB-DFFA0E13AE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759" y="365125"/>
            <a:ext cx="7539992" cy="9144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2pPr>
            <a:lvl3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3pPr>
            <a:lvl4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4pPr>
            <a:lvl5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5pPr>
            <a:lvl6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6pPr>
            <a:lvl7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7pPr>
            <a:lvl8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8pPr>
            <a:lvl9pPr marL="0" indent="0" algn="l">
              <a:lnSpc>
                <a:spcPct val="90000"/>
              </a:lnSpc>
              <a:spcBef>
                <a:spcPts val="0"/>
              </a:spcBef>
              <a:buNone/>
              <a:defRPr sz="3200" b="1">
                <a:latin typeface="+mj-lt"/>
              </a:defRPr>
            </a:lvl9pPr>
          </a:lstStyle>
          <a:p>
            <a:r>
              <a:rPr lang="en-US" dirty="0"/>
              <a:t>[Optional section subtitle/lead-in]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42A20B57-9C1D-4E8F-B2A3-A6062F929C2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365125" y="1554480"/>
            <a:ext cx="7540371" cy="2743200"/>
          </a:xfrm>
        </p:spPr>
        <p:txBody>
          <a:bodyPr anchor="t" anchorCtr="0"/>
          <a:lstStyle>
            <a:lvl1pPr>
              <a:defRPr sz="6000" b="0" spc="0" baseline="0"/>
            </a:lvl1pPr>
          </a:lstStyle>
          <a:p>
            <a:r>
              <a:rPr lang="en-US" dirty="0"/>
              <a:t>[Section title]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DB1BE67-4AA2-4F98-8F15-39B4F53A1316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997075" y="6462714"/>
            <a:ext cx="8389939" cy="22383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83654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8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52575"/>
            <a:ext cx="10956824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4F560FF0-ADBF-4C70-B203-99001E410A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2748183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761" y="4928137"/>
            <a:ext cx="11064241" cy="943721"/>
          </a:xfrm>
        </p:spPr>
        <p:txBody>
          <a:bodyPr/>
          <a:lstStyle>
            <a:lvl1pPr>
              <a:spcBef>
                <a:spcPts val="300"/>
              </a:spcBef>
              <a:defRPr sz="1600"/>
            </a:lvl1pPr>
            <a:lvl2pPr>
              <a:spcBef>
                <a:spcPts val="3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03354226-D782-4205-949A-0A8026BD8C9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4042234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Jus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2737D-C248-8947-B1CE-35FA5E3CC339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39D8406D-5E0E-40B3-8463-CA1A493473B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31718998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D8B1-1581-4488-A1A4-886D01EEFD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CF9CDAC-EC28-4BA6-9827-D58133E18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78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88635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552575"/>
            <a:ext cx="10956189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D33CD456-A11E-4F4B-82CF-C3D95820E92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06477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888">
          <p15:clr>
            <a:srgbClr val="FBAE40"/>
          </p15:clr>
        </p15:guide>
        <p15:guide id="3" orient="horz" pos="388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588635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65126" y="4928137"/>
            <a:ext cx="11064876" cy="943721"/>
          </a:xfrm>
        </p:spPr>
        <p:txBody>
          <a:bodyPr/>
          <a:lstStyle>
            <a:lvl1pPr>
              <a:spcBef>
                <a:spcPts val="400"/>
              </a:spcBef>
              <a:defRPr sz="1600"/>
            </a:lvl1pPr>
            <a:lvl2pPr>
              <a:spcBef>
                <a:spcPts val="400"/>
              </a:spcBef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DBF8090D-E5AD-4090-AFC1-0BA52CF0D5F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1154329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888">
          <p15:clr>
            <a:srgbClr val="FBAE40"/>
          </p15:clr>
        </p15:guide>
        <p15:guide id="3" orient="horz" pos="388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 userDrawn="1"/>
        </p:nvSpPr>
        <p:spPr bwMode="auto">
          <a:xfrm>
            <a:off x="1281113" y="1730154"/>
            <a:ext cx="105457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7A49372-BC99-44B1-93F3-52B055B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DE5F1-E0F9-4CCA-92B7-7A6FC4DFEE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577D43C-8061-4F4B-A58C-537B44EA7F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" y="365760"/>
            <a:ext cx="11460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[Slide title]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8BCB52D-820B-4886-993D-F1BD3CE0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52575"/>
            <a:ext cx="10956824" cy="406550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7">
            <a:hlinkClick r:id="" action="ppaction://noaction"/>
          </p:cNvPr>
          <p:cNvSpPr/>
          <p:nvPr userDrawn="1"/>
        </p:nvSpPr>
        <p:spPr>
          <a:xfrm>
            <a:off x="11593568" y="5901673"/>
            <a:ext cx="249933" cy="226079"/>
          </a:xfrm>
          <a:custGeom>
            <a:avLst/>
            <a:gdLst>
              <a:gd name="connsiteX0" fmla="*/ 395288 w 981075"/>
              <a:gd name="connsiteY0" fmla="*/ 611980 h 957261"/>
              <a:gd name="connsiteX1" fmla="*/ 585788 w 981075"/>
              <a:gd name="connsiteY1" fmla="*/ 611980 h 957261"/>
              <a:gd name="connsiteX2" fmla="*/ 585788 w 981075"/>
              <a:gd name="connsiteY2" fmla="*/ 957261 h 957261"/>
              <a:gd name="connsiteX3" fmla="*/ 395288 w 981075"/>
              <a:gd name="connsiteY3" fmla="*/ 957261 h 957261"/>
              <a:gd name="connsiteX4" fmla="*/ 490538 w 981075"/>
              <a:gd name="connsiteY4" fmla="*/ 0 h 957261"/>
              <a:gd name="connsiteX5" fmla="*/ 671513 w 981075"/>
              <a:gd name="connsiteY5" fmla="*/ 170433 h 957261"/>
              <a:gd name="connsiteX6" fmla="*/ 671513 w 981075"/>
              <a:gd name="connsiteY6" fmla="*/ 38099 h 957261"/>
              <a:gd name="connsiteX7" fmla="*/ 862013 w 981075"/>
              <a:gd name="connsiteY7" fmla="*/ 38099 h 957261"/>
              <a:gd name="connsiteX8" fmla="*/ 862013 w 981075"/>
              <a:gd name="connsiteY8" fmla="*/ 349836 h 957261"/>
              <a:gd name="connsiteX9" fmla="*/ 981075 w 981075"/>
              <a:gd name="connsiteY9" fmla="*/ 461962 h 957261"/>
              <a:gd name="connsiteX10" fmla="*/ 904875 w 981075"/>
              <a:gd name="connsiteY10" fmla="*/ 461962 h 957261"/>
              <a:gd name="connsiteX11" fmla="*/ 904875 w 981075"/>
              <a:gd name="connsiteY11" fmla="*/ 957261 h 957261"/>
              <a:gd name="connsiteX12" fmla="*/ 629994 w 981075"/>
              <a:gd name="connsiteY12" fmla="*/ 957261 h 957261"/>
              <a:gd name="connsiteX13" fmla="*/ 629994 w 981075"/>
              <a:gd name="connsiteY13" fmla="*/ 561436 h 957261"/>
              <a:gd name="connsiteX14" fmla="*/ 351082 w 981075"/>
              <a:gd name="connsiteY14" fmla="*/ 561436 h 957261"/>
              <a:gd name="connsiteX15" fmla="*/ 351082 w 981075"/>
              <a:gd name="connsiteY15" fmla="*/ 957261 h 957261"/>
              <a:gd name="connsiteX16" fmla="*/ 76201 w 981075"/>
              <a:gd name="connsiteY16" fmla="*/ 957261 h 957261"/>
              <a:gd name="connsiteX17" fmla="*/ 76201 w 981075"/>
              <a:gd name="connsiteY17" fmla="*/ 461962 h 957261"/>
              <a:gd name="connsiteX18" fmla="*/ 0 w 981075"/>
              <a:gd name="connsiteY18" fmla="*/ 461962 h 957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81075" h="957261">
                <a:moveTo>
                  <a:pt x="395288" y="611980"/>
                </a:moveTo>
                <a:lnTo>
                  <a:pt x="585788" y="611980"/>
                </a:lnTo>
                <a:lnTo>
                  <a:pt x="585788" y="957261"/>
                </a:lnTo>
                <a:lnTo>
                  <a:pt x="395288" y="957261"/>
                </a:lnTo>
                <a:close/>
                <a:moveTo>
                  <a:pt x="490538" y="0"/>
                </a:moveTo>
                <a:lnTo>
                  <a:pt x="671513" y="170433"/>
                </a:lnTo>
                <a:lnTo>
                  <a:pt x="671513" y="38099"/>
                </a:lnTo>
                <a:lnTo>
                  <a:pt x="862013" y="38099"/>
                </a:lnTo>
                <a:lnTo>
                  <a:pt x="862013" y="349836"/>
                </a:lnTo>
                <a:lnTo>
                  <a:pt x="981075" y="461962"/>
                </a:lnTo>
                <a:lnTo>
                  <a:pt x="904875" y="461962"/>
                </a:lnTo>
                <a:lnTo>
                  <a:pt x="904875" y="957261"/>
                </a:lnTo>
                <a:lnTo>
                  <a:pt x="629994" y="957261"/>
                </a:lnTo>
                <a:lnTo>
                  <a:pt x="629994" y="561436"/>
                </a:lnTo>
                <a:lnTo>
                  <a:pt x="351082" y="561436"/>
                </a:lnTo>
                <a:lnTo>
                  <a:pt x="351082" y="957261"/>
                </a:lnTo>
                <a:lnTo>
                  <a:pt x="76201" y="957261"/>
                </a:lnTo>
                <a:lnTo>
                  <a:pt x="76201" y="461962"/>
                </a:lnTo>
                <a:lnTo>
                  <a:pt x="0" y="461962"/>
                </a:lnTo>
                <a:close/>
              </a:path>
            </a:pathLst>
          </a:cu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49">
              <a:defRPr/>
            </a:pPr>
            <a:endParaRPr lang="en-IN" sz="1800" kern="0" dirty="0">
              <a:solidFill>
                <a:srgbClr val="FFFFFF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F3E7515-3318-4F16-A573-8791FC6FEA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5760" y="6182196"/>
            <a:ext cx="10789920" cy="223837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Abbreviations</a:t>
            </a:r>
          </a:p>
        </p:txBody>
      </p:sp>
    </p:spTree>
    <p:extLst>
      <p:ext uri="{BB962C8B-B14F-4D97-AF65-F5344CB8AC3E}">
        <p14:creationId xmlns:p14="http://schemas.microsoft.com/office/powerpoint/2010/main" val="3174226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image" Target="../media/image1.emf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0C88FF-867A-4400-B205-E69EFB354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E4FC5-C208-4061-8E32-8B795BC19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760" y="1554480"/>
            <a:ext cx="11460480" cy="4572000"/>
          </a:xfrm>
          <a:prstGeom prst="rect">
            <a:avLst/>
          </a:prstGeom>
        </p:spPr>
        <p:txBody>
          <a:bodyPr vert="horz" lIns="0" tIns="0" rIns="0" bIns="0" spcCol="301752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2" name="Line">
            <a:extLst>
              <a:ext uri="{FF2B5EF4-FFF2-40B4-BE49-F238E27FC236}">
                <a16:creationId xmlns:a16="http://schemas.microsoft.com/office/drawing/2014/main" id="{B202EDA2-849C-5746-B520-4E5047A7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black">
          <a:xfrm>
            <a:off x="365760" y="6428968"/>
            <a:ext cx="11460480" cy="0"/>
          </a:xfrm>
          <a:prstGeom prst="line">
            <a:avLst/>
          </a:prstGeom>
          <a:ln w="63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rgbClr val="000000"/>
          </a:effectRef>
          <a:fontRef idx="minor">
            <a:schemeClr val="lt1"/>
          </a:fontRef>
        </p:style>
      </p:cxn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9012A93-F35D-41B8-A960-2FAFDF3C47A5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B58DE5F1-E0F9-4CCA-92B7-7A6FC4DFE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Bristol Myers Squibb" descr="Bristol Myers Squibb">
            <a:extLst>
              <a:ext uri="{FF2B5EF4-FFF2-40B4-BE49-F238E27FC236}">
                <a16:creationId xmlns:a16="http://schemas.microsoft.com/office/drawing/2014/main" id="{2EFBDA9C-9861-439D-920F-7E0034F97931}"/>
              </a:ext>
            </a:extLst>
          </p:cNvPr>
          <p:cNvPicPr>
            <a:picLocks noChangeAspect="1"/>
          </p:cNvPicPr>
          <p:nvPr userDrawn="1"/>
        </p:nvPicPr>
        <p:blipFill>
          <a:blip r:embed="rId6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8319" y="6355080"/>
            <a:ext cx="1627632" cy="410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456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200"/>
        </a:spcBef>
        <a:buFont typeface="Trebuchet MS" panose="020B0603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77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971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566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160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54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indent="-228594" algn="l" defTabSz="914377" rtl="0" eaLnBrk="1" latinLnBrk="0" hangingPunct="1">
        <a:lnSpc>
          <a:spcPct val="100000"/>
        </a:lnSpc>
        <a:spcBef>
          <a:spcPts val="400"/>
        </a:spcBef>
        <a:buFont typeface="Trebuchet MS" panose="020B0603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0">
          <p15:clr>
            <a:srgbClr val="F26B43"/>
          </p15:clr>
        </p15:guide>
        <p15:guide id="2" pos="230">
          <p15:clr>
            <a:srgbClr val="F26B43"/>
          </p15:clr>
        </p15:guide>
        <p15:guide id="3" pos="7450">
          <p15:clr>
            <a:srgbClr val="F26B43"/>
          </p15:clr>
        </p15:guide>
        <p15:guide id="4" orient="horz" pos="978">
          <p15:clr>
            <a:srgbClr val="F26B43"/>
          </p15:clr>
        </p15:guide>
        <p15:guide id="5" orient="horz" pos="38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72277D31-B4F4-4798-B26D-9443B2C13E2B}"/>
              </a:ext>
            </a:extLst>
          </p:cNvPr>
          <p:cNvSpPr txBox="1"/>
          <p:nvPr/>
        </p:nvSpPr>
        <p:spPr>
          <a:xfrm>
            <a:off x="868597" y="1893838"/>
            <a:ext cx="5987497" cy="4381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SzPct val="100000"/>
            </a:pPr>
            <a:br>
              <a:rPr lang="es-ES" dirty="0"/>
            </a:br>
            <a:endParaRPr lang="es-ES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AC5CA47-FB5F-4CED-8025-F403321E9E87}"/>
              </a:ext>
            </a:extLst>
          </p:cNvPr>
          <p:cNvSpPr txBox="1"/>
          <p:nvPr/>
        </p:nvSpPr>
        <p:spPr>
          <a:xfrm>
            <a:off x="1180214" y="1230771"/>
            <a:ext cx="9654091" cy="22278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sz="2400" dirty="0">
                <a:solidFill>
                  <a:srgbClr val="BE2BBB"/>
                </a:solidFill>
              </a:rPr>
              <a:t>Liderando el cambio de paradigma del tratamiento del cáncer de pulmón resecable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sz="2000" dirty="0"/>
              <a:t>Impartida por el </a:t>
            </a:r>
            <a:r>
              <a:rPr lang="es-ES" sz="2400" dirty="0">
                <a:solidFill>
                  <a:srgbClr val="BE2BBB"/>
                </a:solidFill>
              </a:rPr>
              <a:t>Dr. Mariano Provencio </a:t>
            </a:r>
            <a:endParaRPr lang="es-ES" sz="2000" dirty="0">
              <a:solidFill>
                <a:srgbClr val="BE2BBB"/>
              </a:solidFill>
            </a:endParaRPr>
          </a:p>
          <a:p>
            <a:pPr algn="ctr">
              <a:spcBef>
                <a:spcPts val="1200"/>
              </a:spcBef>
              <a:buSzPct val="100000"/>
            </a:pPr>
            <a:endParaRPr lang="es-ES" sz="1100" dirty="0">
              <a:ea typeface="Times New Roman" panose="02020603050405020304" pitchFamily="18" charset="0"/>
            </a:endParaRPr>
          </a:p>
          <a:p>
            <a:pPr algn="ctr">
              <a:spcBef>
                <a:spcPts val="1200"/>
              </a:spcBef>
              <a:buSzPct val="100000"/>
            </a:pPr>
            <a:r>
              <a:rPr lang="es-ES" sz="2000" dirty="0"/>
              <a:t>Con bienvenida, introducción y moderación de la </a:t>
            </a:r>
            <a:r>
              <a:rPr lang="es-ES" sz="2400" dirty="0" err="1">
                <a:solidFill>
                  <a:srgbClr val="BE2BBB"/>
                </a:solidFill>
              </a:rPr>
              <a:t>Dra</a:t>
            </a:r>
            <a:r>
              <a:rPr lang="es-ES" sz="2400" dirty="0">
                <a:solidFill>
                  <a:srgbClr val="BE2BBB"/>
                </a:solidFill>
              </a:rPr>
              <a:t> Rosario García Campelo</a:t>
            </a:r>
          </a:p>
          <a:p>
            <a:pPr algn="ctr">
              <a:spcBef>
                <a:spcPts val="1200"/>
              </a:spcBef>
              <a:buSzPct val="100000"/>
            </a:pPr>
            <a:endParaRPr lang="es-ES" sz="1400" dirty="0">
              <a:effectLst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sz="2400" dirty="0">
                <a:solidFill>
                  <a:srgbClr val="BE2BBB"/>
                </a:solidFill>
              </a:rPr>
              <a:t>Real Academia de Medicina y Cirugía de Galicia</a:t>
            </a:r>
          </a:p>
          <a:p>
            <a:pPr algn="ctr">
              <a:spcBef>
                <a:spcPts val="1200"/>
              </a:spcBef>
              <a:buSzPct val="100000"/>
            </a:pPr>
            <a:r>
              <a:rPr lang="es-ES" dirty="0"/>
              <a:t>miércoles 15 de mayo de 2024, 19:00h-20:30h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dirty="0"/>
              <a:t>Calle de Durán Loriga 10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dirty="0"/>
              <a:t>15003, A Coruña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FDC0DCD-BCA0-40AA-9F8B-518167C5F0A5}"/>
              </a:ext>
            </a:extLst>
          </p:cNvPr>
          <p:cNvSpPr txBox="1"/>
          <p:nvPr/>
        </p:nvSpPr>
        <p:spPr>
          <a:xfrm>
            <a:off x="4210" y="5793536"/>
            <a:ext cx="11973124" cy="654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>
                <a:solidFill>
                  <a:srgbClr val="BE2BBB"/>
                </a:solidFill>
              </a:rPr>
              <a:t>Actividad de Educación Médica organizada por el Departamento Médico de BMS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50" i="0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De conformidad con el Código de </a:t>
            </a:r>
            <a:r>
              <a:rPr kumimoji="0" lang="es-ES" sz="750" i="0" u="none" strike="noStrike" kern="1200" cap="none" spc="0" normalizeH="0" baseline="0" noProof="0" dirty="0" err="1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Farmaindustria</a:t>
            </a:r>
            <a:r>
              <a:rPr kumimoji="0" lang="es-ES" sz="750" i="0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 Bristol-Myers Squibb, S.A.U. (“BMS”) procederá a publicar individualmente las transferencias de valor a que esta actividad pudiera dar lugar. El Responsable del tratamiento de los datos personales que usted nos proporciona es “BMS" y sus datos podrán ser utilizados para relacionarse con Ud. Así como para el envío de comunicaciones electrónicas relacionadas con esta actividad. Si desea ejercitar cualquier derecho de privacidad de datos o recibir más información puede dirigirse a EUDPO@BMS.com . No está permitido publicar o distribuir el contenido que se presentará a continuación a través de redes sociales. </a:t>
            </a:r>
            <a:r>
              <a:rPr lang="es-ES" sz="750" dirty="0">
                <a:solidFill>
                  <a:srgbClr val="595454"/>
                </a:solidFill>
                <a:latin typeface="Trebuchet MS"/>
              </a:rPr>
              <a:t>Sesión científica exclusivamente dirigida a profesionales sanitarios y departamento Médico de BMS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E27F115-0C59-4799-A154-F83B382413B5}"/>
              </a:ext>
            </a:extLst>
          </p:cNvPr>
          <p:cNvSpPr txBox="1"/>
          <p:nvPr/>
        </p:nvSpPr>
        <p:spPr>
          <a:xfrm>
            <a:off x="613778" y="410439"/>
            <a:ext cx="10964443" cy="22144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SzPct val="100000"/>
            </a:pPr>
            <a:r>
              <a:rPr lang="es-ES" b="1" dirty="0"/>
              <a:t>Bristol Myers Squibb tiene el gusto de invitarles a la charla magistral titulada :</a:t>
            </a:r>
            <a:br>
              <a:rPr lang="pt-PT" b="1" dirty="0"/>
            </a:br>
            <a:r>
              <a:rPr lang="pt-PT" b="1" dirty="0"/>
              <a:t>		</a:t>
            </a:r>
            <a:endParaRPr lang="es-ES" b="1" dirty="0"/>
          </a:p>
          <a:p>
            <a:pPr>
              <a:buSzPct val="100000"/>
            </a:pPr>
            <a:endParaRPr lang="es-ES" sz="1400" dirty="0">
              <a:solidFill>
                <a:srgbClr val="BE2BBB"/>
              </a:solidFill>
            </a:endParaRPr>
          </a:p>
          <a:p>
            <a:pPr>
              <a:buSzPct val="100000"/>
            </a:pPr>
            <a:endParaRPr lang="es-ES" sz="1400" b="1" dirty="0">
              <a:solidFill>
                <a:srgbClr val="BE2BBB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E19F94-88F2-3D37-FF16-39626D1D6E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23" t="640" r="4121" b="3711"/>
          <a:stretch/>
        </p:blipFill>
        <p:spPr>
          <a:xfrm>
            <a:off x="11121661" y="195001"/>
            <a:ext cx="911989" cy="15132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671BE9-8D77-6014-2B90-B67C09529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65" y="55567"/>
            <a:ext cx="1072249" cy="15768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A5B18F-517A-86FA-F162-B9410F75F300}"/>
              </a:ext>
            </a:extLst>
          </p:cNvPr>
          <p:cNvSpPr txBox="1"/>
          <p:nvPr/>
        </p:nvSpPr>
        <p:spPr>
          <a:xfrm>
            <a:off x="9828144" y="6601047"/>
            <a:ext cx="2350272" cy="236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ONC-ES-2400146 / May 2024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893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72277D31-B4F4-4798-B26D-9443B2C13E2B}"/>
              </a:ext>
            </a:extLst>
          </p:cNvPr>
          <p:cNvSpPr txBox="1"/>
          <p:nvPr/>
        </p:nvSpPr>
        <p:spPr>
          <a:xfrm>
            <a:off x="868597" y="1893838"/>
            <a:ext cx="5987497" cy="4381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buSzPct val="100000"/>
            </a:pPr>
            <a:br>
              <a:rPr lang="es-ES" dirty="0"/>
            </a:br>
            <a:endParaRPr lang="es-ES" sz="20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AC5CA47-FB5F-4CED-8025-F403321E9E87}"/>
              </a:ext>
            </a:extLst>
          </p:cNvPr>
          <p:cNvSpPr txBox="1"/>
          <p:nvPr/>
        </p:nvSpPr>
        <p:spPr>
          <a:xfrm>
            <a:off x="1180214" y="1405208"/>
            <a:ext cx="9654091" cy="12994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  <a:buSzPct val="100000"/>
            </a:pPr>
            <a:r>
              <a:rPr lang="es-ES" sz="2000" dirty="0">
                <a:solidFill>
                  <a:srgbClr val="BE2BBB"/>
                </a:solidFill>
              </a:rPr>
              <a:t>Real Academia de Medicina y Cirugía de Galicia</a:t>
            </a:r>
          </a:p>
          <a:p>
            <a:pPr algn="ctr">
              <a:buSzPct val="100000"/>
            </a:pPr>
            <a:r>
              <a:rPr lang="es-ES" dirty="0"/>
              <a:t>miércoles 15 de mayo de 2024, 19:00h-20:30h</a:t>
            </a:r>
          </a:p>
          <a:p>
            <a:pPr algn="ctr">
              <a:lnSpc>
                <a:spcPct val="100000"/>
              </a:lnSpc>
              <a:buSzPct val="100000"/>
            </a:pPr>
            <a:r>
              <a:rPr lang="es-ES" dirty="0"/>
              <a:t>Calle de Durán Loriga 10</a:t>
            </a:r>
          </a:p>
          <a:p>
            <a:pPr algn="ctr">
              <a:buSzPct val="100000"/>
            </a:pPr>
            <a:r>
              <a:rPr lang="es-ES" dirty="0"/>
              <a:t>15003, A Coruña</a:t>
            </a:r>
          </a:p>
          <a:p>
            <a:pPr algn="ctr">
              <a:spcBef>
                <a:spcPts val="1200"/>
              </a:spcBef>
              <a:buSzPct val="100000"/>
            </a:pPr>
            <a:endParaRPr lang="es-E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s-ES" sz="1400" dirty="0">
              <a:solidFill>
                <a:srgbClr val="BE2BBB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s-ES" sz="1400" dirty="0">
                <a:solidFill>
                  <a:srgbClr val="BE2BBB"/>
                </a:solidFill>
              </a:rPr>
              <a:t>: </a:t>
            </a:r>
            <a:endParaRPr lang="es-ES" sz="1200" dirty="0">
              <a:solidFill>
                <a:srgbClr val="BE2BBB"/>
              </a:solidFill>
            </a:endParaRPr>
          </a:p>
          <a:p>
            <a:pPr>
              <a:spcBef>
                <a:spcPts val="1200"/>
              </a:spcBef>
              <a:buSzPct val="100000"/>
            </a:pPr>
            <a:endParaRPr lang="es-ES" sz="1400" dirty="0">
              <a:effectLst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  <a:buSzPct val="100000"/>
            </a:pPr>
            <a:endParaRPr lang="es-ES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FDC0DCD-BCA0-40AA-9F8B-518167C5F0A5}"/>
              </a:ext>
            </a:extLst>
          </p:cNvPr>
          <p:cNvSpPr txBox="1"/>
          <p:nvPr/>
        </p:nvSpPr>
        <p:spPr>
          <a:xfrm>
            <a:off x="109437" y="5806781"/>
            <a:ext cx="11973124" cy="654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>
                <a:solidFill>
                  <a:srgbClr val="BE2BBB"/>
                </a:solidFill>
              </a:rPr>
              <a:t>Actividad de Educación Médica organizada por el Departamento Médico de BMS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50" i="0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De conformidad con el Código de </a:t>
            </a:r>
            <a:r>
              <a:rPr kumimoji="0" lang="es-ES" sz="750" i="0" u="none" strike="noStrike" kern="1200" cap="none" spc="0" normalizeH="0" baseline="0" noProof="0" dirty="0" err="1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Farmaindustria</a:t>
            </a:r>
            <a:r>
              <a:rPr kumimoji="0" lang="es-ES" sz="750" i="0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 Bristol-Myers Squibb, S.A.U. (“BMS”) procederá a publicar individualmente las transferencias de valor a que esta actividad pudiera dar lugar. El Responsable del tratamiento de los datos personales que usted nos proporciona es “BMS" y sus datos podrán ser utilizados para relacionarse con Ud. Así como para el envío de comunicaciones electrónicas relacionadas con esta actividad. Si desea ejercitar cualquier derecho de privacidad de datos o recibir más información puede dirigirse a EUDPO@BMS.com . No está permitido publicar o distribuir el contenido que se presentará a continuación a través de redes sociales. </a:t>
            </a:r>
            <a:r>
              <a:rPr lang="es-ES" sz="750" dirty="0">
                <a:solidFill>
                  <a:srgbClr val="595454"/>
                </a:solidFill>
                <a:latin typeface="Trebuchet MS"/>
              </a:rPr>
              <a:t>Sesión científica exclusivamente dirigida a profesionales sanitarios y departamento Médico de BMS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E19F94-88F2-3D37-FF16-39626D1D6E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23" t="640" r="4121" b="3711"/>
          <a:stretch/>
        </p:blipFill>
        <p:spPr>
          <a:xfrm>
            <a:off x="11121661" y="195001"/>
            <a:ext cx="911989" cy="15132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671BE9-8D77-6014-2B90-B67C09529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65" y="55567"/>
            <a:ext cx="1072249" cy="157683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ECB98C5-C195-6988-3E22-B1DE3F91D7FB}"/>
              </a:ext>
            </a:extLst>
          </p:cNvPr>
          <p:cNvSpPr txBox="1"/>
          <p:nvPr/>
        </p:nvSpPr>
        <p:spPr>
          <a:xfrm>
            <a:off x="10191750" y="6568146"/>
            <a:ext cx="200025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s-ES" sz="1100" b="0" i="0" dirty="0">
                <a:solidFill>
                  <a:srgbClr val="303030"/>
                </a:solidFill>
                <a:effectLst/>
                <a:latin typeface="inherit"/>
              </a:rPr>
              <a:t>ONC-ES-2400136 / Mayo 2024</a:t>
            </a:r>
            <a:endParaRPr lang="es-ES" sz="1100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46A34F2-4E92-B6B7-AAF6-4163DEE7D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14399"/>
              </p:ext>
            </p:extLst>
          </p:nvPr>
        </p:nvGraphicFramePr>
        <p:xfrm>
          <a:off x="475250" y="2585163"/>
          <a:ext cx="1112399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226">
                  <a:extLst>
                    <a:ext uri="{9D8B030D-6E8A-4147-A177-3AD203B41FA5}">
                      <a16:colId xmlns:a16="http://schemas.microsoft.com/office/drawing/2014/main" val="1788885533"/>
                    </a:ext>
                  </a:extLst>
                </a:gridCol>
                <a:gridCol w="4124960">
                  <a:extLst>
                    <a:ext uri="{9D8B030D-6E8A-4147-A177-3AD203B41FA5}">
                      <a16:colId xmlns:a16="http://schemas.microsoft.com/office/drawing/2014/main" val="3216101253"/>
                    </a:ext>
                  </a:extLst>
                </a:gridCol>
                <a:gridCol w="5439809">
                  <a:extLst>
                    <a:ext uri="{9D8B030D-6E8A-4147-A177-3AD203B41FA5}">
                      <a16:colId xmlns:a16="http://schemas.microsoft.com/office/drawing/2014/main" val="3748036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19:00-19:15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>
                          <a:solidFill>
                            <a:schemeClr val="tx1"/>
                          </a:solidFill>
                        </a:rPr>
                        <a:t>Bienvenida, introducción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>
                          <a:solidFill>
                            <a:srgbClr val="BE2BBB"/>
                          </a:solidFill>
                        </a:rPr>
                        <a:t>Dra. Rosario García Campelo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>
                          <a:solidFill>
                            <a:schemeClr val="tx1"/>
                          </a:solidFill>
                        </a:rPr>
                        <a:t>J. S. Oncología Médica, CHUAC, A Coruña</a:t>
                      </a:r>
                      <a:endParaRPr lang="es-E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895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19:15.20:00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dirty="0">
                          <a:solidFill>
                            <a:schemeClr val="tx1"/>
                          </a:solidFill>
                        </a:rPr>
                        <a:t>Liderando el cambio de paradigma del tratamiento del cáncer de pulmón resecable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>
                          <a:solidFill>
                            <a:srgbClr val="BE2BBB"/>
                          </a:solidFill>
                          <a:latin typeface="+mn-lt"/>
                          <a:ea typeface="+mn-ea"/>
                          <a:cs typeface="+mn-cs"/>
                        </a:rPr>
                        <a:t>Dr. Mariano Provencio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>
                          <a:solidFill>
                            <a:schemeClr val="tx1"/>
                          </a:solidFill>
                        </a:rPr>
                        <a:t>J. S. Oncología Médica ,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 Univ Puerta de Hierro, Madrid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583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20:00-20:25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solidFill>
                            <a:schemeClr val="tx1"/>
                          </a:solidFill>
                        </a:rPr>
                        <a:t>Discusión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>
                          <a:solidFill>
                            <a:srgbClr val="BE2BBB"/>
                          </a:solidFill>
                          <a:latin typeface="+mn-lt"/>
                          <a:ea typeface="+mn-ea"/>
                          <a:cs typeface="+mn-cs"/>
                        </a:rPr>
                        <a:t>Todos</a:t>
                      </a:r>
                      <a:endParaRPr lang="en-US" sz="2000" b="0" kern="1200" dirty="0">
                        <a:solidFill>
                          <a:srgbClr val="BE2BB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07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20:25-20:30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dirty="0">
                          <a:solidFill>
                            <a:schemeClr val="tx1"/>
                          </a:solidFill>
                        </a:rPr>
                        <a:t>Cierre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kern="1200" dirty="0" err="1">
                          <a:solidFill>
                            <a:srgbClr val="BE2BBB"/>
                          </a:solidFill>
                          <a:latin typeface="+mn-lt"/>
                          <a:ea typeface="+mn-ea"/>
                          <a:cs typeface="+mn-cs"/>
                        </a:rPr>
                        <a:t>Dra</a:t>
                      </a:r>
                      <a:r>
                        <a:rPr lang="es-ES" sz="2000" b="0" kern="1200" dirty="0">
                          <a:solidFill>
                            <a:srgbClr val="BE2BBB"/>
                          </a:solidFill>
                          <a:latin typeface="+mn-lt"/>
                          <a:ea typeface="+mn-ea"/>
                          <a:cs typeface="+mn-cs"/>
                        </a:rPr>
                        <a:t> Rosario García Campelo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0" dirty="0">
                          <a:solidFill>
                            <a:schemeClr val="tx1"/>
                          </a:solidFill>
                        </a:rPr>
                        <a:t>J. S. Oncología Médica, CHUAC, A Coruña</a:t>
                      </a:r>
                      <a:endParaRPr lang="es-ES" sz="24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kern="1200" dirty="0">
                        <a:solidFill>
                          <a:srgbClr val="BE2BBB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1419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75EC125-85C4-6A00-9239-2F4EDED7FE02}"/>
              </a:ext>
            </a:extLst>
          </p:cNvPr>
          <p:cNvSpPr txBox="1"/>
          <p:nvPr/>
        </p:nvSpPr>
        <p:spPr>
          <a:xfrm>
            <a:off x="1390035" y="206786"/>
            <a:ext cx="944427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dirty="0">
                <a:solidFill>
                  <a:schemeClr val="tx1"/>
                </a:solidFill>
              </a:rPr>
              <a:t>Liderando el cambio de paradigma del tratamiento del cáncer de pulmón resecable</a:t>
            </a:r>
          </a:p>
        </p:txBody>
      </p:sp>
    </p:spTree>
    <p:extLst>
      <p:ext uri="{BB962C8B-B14F-4D97-AF65-F5344CB8AC3E}">
        <p14:creationId xmlns:p14="http://schemas.microsoft.com/office/powerpoint/2010/main" val="52649898"/>
      </p:ext>
    </p:extLst>
  </p:cSld>
  <p:clrMapOvr>
    <a:masterClrMapping/>
  </p:clrMapOvr>
</p:sld>
</file>

<file path=ppt/theme/theme1.xml><?xml version="1.0" encoding="utf-8"?>
<a:theme xmlns:a="http://schemas.openxmlformats.org/drawingml/2006/main" name="4_Bristol Myers Squibb">
  <a:themeElements>
    <a:clrScheme name="Bristol Myers Squibb Colors">
      <a:dk1>
        <a:srgbClr val="595454"/>
      </a:dk1>
      <a:lt1>
        <a:srgbClr val="FFFFFF"/>
      </a:lt1>
      <a:dk2>
        <a:srgbClr val="595454"/>
      </a:dk2>
      <a:lt2>
        <a:srgbClr val="EEE7E7"/>
      </a:lt2>
      <a:accent1>
        <a:srgbClr val="595454"/>
      </a:accent1>
      <a:accent2>
        <a:srgbClr val="FFD186"/>
      </a:accent2>
      <a:accent3>
        <a:srgbClr val="59FFB9"/>
      </a:accent3>
      <a:accent4>
        <a:srgbClr val="A69F9F"/>
      </a:accent4>
      <a:accent5>
        <a:srgbClr val="33D6F1"/>
      </a:accent5>
      <a:accent6>
        <a:srgbClr val="FDA97D"/>
      </a:accent6>
      <a:hlink>
        <a:srgbClr val="595454"/>
      </a:hlink>
      <a:folHlink>
        <a:srgbClr val="595454"/>
      </a:folHlink>
    </a:clrScheme>
    <a:fontScheme name="Bristol Myers Squibb Fonts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ristol Myers Squibb Effects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0" dist="63500" dir="2700000" algn="b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/>
      <a:lstStyle>
        <a:defPPr algn="ctr">
          <a:lnSpc>
            <a:spcPct val="100000"/>
          </a:lnSpc>
          <a:defRPr sz="2000"/>
        </a:defPPr>
      </a:lstStyle>
      <a:style>
        <a:lnRef idx="0">
          <a:schemeClr val="accent1"/>
        </a:lnRef>
        <a:fillRef idx="1">
          <a:schemeClr val="accent1"/>
        </a:fillRef>
        <a:effectRef idx="0">
          <a:srgbClr val="000000"/>
        </a:effectRef>
        <a:fontRef idx="minor">
          <a:schemeClr val="lt1"/>
        </a:fontRef>
      </a:style>
    </a:spDef>
    <a:lnDef>
      <a:spPr>
        <a:ln w="12700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rgbClr val="000000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>
          <a:lnSpc>
            <a:spcPct val="100000"/>
          </a:lnSpc>
          <a:spcBef>
            <a:spcPts val="1200"/>
          </a:spcBef>
          <a:buSzPct val="100000"/>
          <a:buFont typeface="Trebuchet MS"/>
          <a:buChar char="•"/>
          <a:defRPr sz="2000"/>
        </a:defPPr>
      </a:lstStyle>
    </a:txDef>
  </a:objectDefaults>
  <a:extraClrSchemeLst/>
  <a:custClrLst>
    <a:custClr name="Purple">
      <a:srgbClr val="BE2BBB"/>
    </a:custClr>
    <a:custClr name="Dark Gray">
      <a:srgbClr val="595454"/>
    </a:custClr>
    <a:custClr name="Gray">
      <a:srgbClr val="A69F9F"/>
    </a:custClr>
    <a:custClr name="Light Gray">
      <a:srgbClr val="EEE7E7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mber 2">
      <a:srgbClr val="FFD186"/>
    </a:custClr>
    <a:custClr name="Amber 1">
      <a:srgbClr val="FFECCD"/>
    </a:custClr>
    <a:custClr name="Peach 2">
      <a:srgbClr val="FDA97D"/>
    </a:custClr>
    <a:custClr name="Peach 1">
      <a:srgbClr val="FEDCCA"/>
    </a:custClr>
    <a:custClr name="Sienna 2">
      <a:srgbClr val="CB7C78"/>
    </a:custClr>
    <a:custClr name="Sienna 1">
      <a:srgbClr val="DAC5C5"/>
    </a:custClr>
    <a:custClr name="Mint 2">
      <a:srgbClr val="59FFB9"/>
    </a:custClr>
    <a:custClr name="Mint 1">
      <a:srgbClr val="C5FFE6"/>
    </a:custClr>
    <a:custClr name="Aqua 2">
      <a:srgbClr val="33D6F1"/>
    </a:custClr>
    <a:custClr name="Aqua 1">
      <a:srgbClr val="C0F2FB"/>
    </a:custClr>
  </a:custClrLst>
  <a:extLst>
    <a:ext uri="{05A4C25C-085E-4340-85A3-A5531E510DB2}">
      <thm15:themeFamily xmlns:thm15="http://schemas.microsoft.com/office/thememl/2012/main" name="BMS PowerPoint Template 28Feb2020" id="{0895FA39-87D9-4FFB-AE45-CFAF2734F0F6}" vid="{A72F8218-4743-4B1B-A885-BA1DCF34E05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70E5CF66ED434AAB517738A0C90888" ma:contentTypeVersion="16" ma:contentTypeDescription="Create a new document." ma:contentTypeScope="" ma:versionID="aa66e39352f64d01d86b3069832c7dfc">
  <xsd:schema xmlns:xsd="http://www.w3.org/2001/XMLSchema" xmlns:xs="http://www.w3.org/2001/XMLSchema" xmlns:p="http://schemas.microsoft.com/office/2006/metadata/properties" xmlns:ns2="610c1622-e1bc-4cfa-9f55-aab1c9d831c2" xmlns:ns3="7fa9d5db-2d44-49bb-804e-9dae9326ad82" targetNamespace="http://schemas.microsoft.com/office/2006/metadata/properties" ma:root="true" ma:fieldsID="802c4673be2c28dc3c56c8e53a8231ea" ns2:_="" ns3:_="">
    <xsd:import namespace="610c1622-e1bc-4cfa-9f55-aab1c9d831c2"/>
    <xsd:import namespace="7fa9d5db-2d44-49bb-804e-9dae9326ad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c1622-e1bc-4cfa-9f55-aab1c9d831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a9922f0-7a2e-45f4-8caa-22c5d3065b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a9d5db-2d44-49bb-804e-9dae9326ad8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76ba9b9d-6b95-4e5a-b5a2-5ade38fb2707}" ma:internalName="TaxCatchAll" ma:showField="CatchAllData" ma:web="7fa9d5db-2d44-49bb-804e-9dae9326ad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0c1622-e1bc-4cfa-9f55-aab1c9d831c2">
      <Terms xmlns="http://schemas.microsoft.com/office/infopath/2007/PartnerControls"/>
    </lcf76f155ced4ddcb4097134ff3c332f>
    <TaxCatchAll xmlns="7fa9d5db-2d44-49bb-804e-9dae9326ad8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934BA7-2665-4CDC-B161-B8930F843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c1622-e1bc-4cfa-9f55-aab1c9d831c2"/>
    <ds:schemaRef ds:uri="7fa9d5db-2d44-49bb-804e-9dae9326ad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C4B1-E3AB-4A69-8440-87B5C809EBC1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42a8c8f4-2b3f-487c-a2c0-52867899e17f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f277241c-0a06-40ed-80e7-db15976b983c"/>
    <ds:schemaRef ds:uri="http://purl.org/dc/terms/"/>
    <ds:schemaRef ds:uri="610c1622-e1bc-4cfa-9f55-aab1c9d831c2"/>
    <ds:schemaRef ds:uri="7fa9d5db-2d44-49bb-804e-9dae9326ad82"/>
  </ds:schemaRefs>
</ds:datastoreItem>
</file>

<file path=customXml/itemProps3.xml><?xml version="1.0" encoding="utf-8"?>
<ds:datastoreItem xmlns:ds="http://schemas.openxmlformats.org/officeDocument/2006/customXml" ds:itemID="{8136F670-EBAD-42C0-9B12-F2AC8275489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1e34cb8-3a56-4fd5-a259-4acadab6e4ac}" enabled="0" method="" siteId="{71e34cb8-3a56-4fd5-a259-4acadab6e4a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7993</TotalTime>
  <Words>472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inherit</vt:lpstr>
      <vt:lpstr>Trebuchet MS</vt:lpstr>
      <vt:lpstr>4_Bristol Myers Squibb</vt:lpstr>
      <vt:lpstr>PowerPoint Presentation</vt:lpstr>
      <vt:lpstr>PowerPoint Presentation</vt:lpstr>
    </vt:vector>
  </TitlesOfParts>
  <Company>Bristol-Myers Squibb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Implications POST ESMO 2020 LUNG Reunión Virtual 3 de Noviembre de 2020, 16:00 – 18:35 Moderadora:  Carmen Garrido</dc:title>
  <dc:creator>Garrido, Carmen</dc:creator>
  <cp:lastModifiedBy>Garrido, Carmen</cp:lastModifiedBy>
  <cp:revision>22</cp:revision>
  <dcterms:created xsi:type="dcterms:W3CDTF">2020-10-16T15:22:53Z</dcterms:created>
  <dcterms:modified xsi:type="dcterms:W3CDTF">2024-05-06T11:12:07Z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0x010100A670E5CF66ED434AAB517738A0C90888</vt:lpwstr>
  </property>
</Properties>
</file>